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7" r:id="rId3"/>
    <p:sldId id="259" r:id="rId4"/>
    <p:sldId id="260" r:id="rId5"/>
    <p:sldId id="261" r:id="rId6"/>
    <p:sldId id="256" r:id="rId7"/>
    <p:sldId id="258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581-F098-4952-980C-FC98CE4B9173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30F7-B48C-4B2F-9CD5-6A024FF9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6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581-F098-4952-980C-FC98CE4B9173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30F7-B48C-4B2F-9CD5-6A024FF9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581-F098-4952-980C-FC98CE4B9173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30F7-B48C-4B2F-9CD5-6A024FF9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67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581-F098-4952-980C-FC98CE4B9173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30F7-B48C-4B2F-9CD5-6A024FF9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4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581-F098-4952-980C-FC98CE4B9173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30F7-B48C-4B2F-9CD5-6A024FF9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581-F098-4952-980C-FC98CE4B9173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30F7-B48C-4B2F-9CD5-6A024FF9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13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581-F098-4952-980C-FC98CE4B9173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30F7-B48C-4B2F-9CD5-6A024FF9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3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581-F098-4952-980C-FC98CE4B9173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30F7-B48C-4B2F-9CD5-6A024FF9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2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581-F098-4952-980C-FC98CE4B9173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30F7-B48C-4B2F-9CD5-6A024FF9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4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581-F098-4952-980C-FC98CE4B9173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30F7-B48C-4B2F-9CD5-6A024FF9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8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581-F098-4952-980C-FC98CE4B9173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30F7-B48C-4B2F-9CD5-6A024FF9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5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64581-F098-4952-980C-FC98CE4B9173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630F7-B48C-4B2F-9CD5-6A024FF9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9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4388" y="865188"/>
            <a:ext cx="7772400" cy="23876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Творческий отчет о реализации программы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«Мир открытий»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5" y="4816476"/>
            <a:ext cx="8201025" cy="165576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МБДОУ «Детский сад № 75» </a:t>
            </a:r>
            <a:r>
              <a:rPr lang="ru-RU" sz="4800" dirty="0" err="1" smtClean="0">
                <a:solidFill>
                  <a:srgbClr val="C00000"/>
                </a:solidFill>
              </a:rPr>
              <a:t>г.о</a:t>
            </a:r>
            <a:r>
              <a:rPr lang="ru-RU" sz="4800" dirty="0" smtClean="0">
                <a:solidFill>
                  <a:srgbClr val="C00000"/>
                </a:solidFill>
              </a:rPr>
              <a:t>. Самара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3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6" y="414732"/>
            <a:ext cx="8058150" cy="58289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/>
              <a:t>Дошкольное учреждение является исполнителем федерального инновационного проекта «Механизмы внедрения системно-деятельного подхода». Педагоги дошкольного учреждения реализуют программу «Мир открытий». Основой данной программы является технология «Ситуация».</a:t>
            </a:r>
          </a:p>
          <a:p>
            <a:pPr marL="0" indent="0" algn="just">
              <a:buNone/>
            </a:pPr>
            <a:r>
              <a:rPr lang="ru-RU" b="1" dirty="0" smtClean="0"/>
              <a:t>За 2018-2019 учебный педагоги нашего дошкольного учреждения освоили особенности организации образовательного процесса, с использованием технологии «Ситуация». Своим опытом работы педагоги активно делились на городских и районных мероприятиях </a:t>
            </a:r>
            <a:r>
              <a:rPr lang="ru-RU" b="1" dirty="0" err="1" smtClean="0"/>
              <a:t>г.о</a:t>
            </a:r>
            <a:r>
              <a:rPr lang="ru-RU" b="1" dirty="0" smtClean="0"/>
              <a:t>. Самара</a:t>
            </a:r>
          </a:p>
        </p:txBody>
      </p:sp>
    </p:spTree>
    <p:extLst>
      <p:ext uri="{BB962C8B-B14F-4D97-AF65-F5344CB8AC3E}">
        <p14:creationId xmlns:p14="http://schemas.microsoft.com/office/powerpoint/2010/main" val="361102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8" y="365126"/>
            <a:ext cx="4258512" cy="3193884"/>
          </a:xfrm>
        </p:spPr>
      </p:pic>
      <p:sp>
        <p:nvSpPr>
          <p:cNvPr id="6" name="TextBox 5"/>
          <p:cNvSpPr txBox="1"/>
          <p:nvPr/>
        </p:nvSpPr>
        <p:spPr>
          <a:xfrm>
            <a:off x="628650" y="3953997"/>
            <a:ext cx="375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Ситуация  по познавательному развитию</a:t>
            </a:r>
          </a:p>
          <a:p>
            <a:r>
              <a:rPr lang="ru-RU" sz="2400" dirty="0"/>
              <a:t>Путешествие по городу «Всезнайка»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3" y="1418544"/>
            <a:ext cx="4181715" cy="31312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1" y="5056748"/>
            <a:ext cx="5078827" cy="134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9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6" y="285734"/>
            <a:ext cx="2357449" cy="3143265"/>
          </a:xfrm>
        </p:spPr>
      </p:pic>
      <p:sp>
        <p:nvSpPr>
          <p:cNvPr id="5" name="TextBox 4"/>
          <p:cNvSpPr txBox="1"/>
          <p:nvPr/>
        </p:nvSpPr>
        <p:spPr>
          <a:xfrm>
            <a:off x="210327" y="3497325"/>
            <a:ext cx="2465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Ситуация по познавательному развитию «Откуда к нам хлеб пришел»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37" y="1276385"/>
            <a:ext cx="2438089" cy="3235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5880" y="4920793"/>
            <a:ext cx="2541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Ситуация по познавательному развитию «День рождения синички»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70" y="1694895"/>
            <a:ext cx="2484986" cy="34682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16102" y="5459402"/>
            <a:ext cx="2780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Ситуация по художественно-эстетическому развитию «В гости к бабушке»</a:t>
            </a:r>
          </a:p>
        </p:txBody>
      </p:sp>
    </p:spTree>
    <p:extLst>
      <p:ext uri="{BB962C8B-B14F-4D97-AF65-F5344CB8AC3E}">
        <p14:creationId xmlns:p14="http://schemas.microsoft.com/office/powerpoint/2010/main" val="24936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9649" y="428625"/>
            <a:ext cx="5497176" cy="1877005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Педагоги дошкольного учреждения провели  практико-ориентированные семинары по реализации «Ситуация», в рамках программы «Мир открытий»</a:t>
            </a:r>
            <a:r>
              <a:rPr lang="ru-RU" sz="1013" dirty="0"/>
              <a:t/>
            </a:r>
            <a:br>
              <a:rPr lang="ru-RU" sz="1013" dirty="0"/>
            </a:br>
            <a:endParaRPr lang="ru-RU" sz="1013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0" y="679986"/>
            <a:ext cx="3025289" cy="4033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056" y="4973944"/>
            <a:ext cx="3572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Учитель –логопед поделился опытом работы по использованию технологии «Ситуация» при организации логопедических </a:t>
            </a:r>
            <a:r>
              <a:rPr lang="ru-RU" sz="1600" dirty="0"/>
              <a:t>занятий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72" y="2491593"/>
            <a:ext cx="4746092" cy="355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58606" y="255216"/>
            <a:ext cx="4313931" cy="83401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Проведены индивидуальные и групповые консультации по ознакомлению с УМПК в рамках программы мир открытий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3" y="144079"/>
            <a:ext cx="3696172" cy="2774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82" y="3086645"/>
            <a:ext cx="4643355" cy="3482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8" y="3069875"/>
            <a:ext cx="3461781" cy="349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11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091" y="754192"/>
            <a:ext cx="89522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Работа нашего учреждения по апробации и внедрению примерной основной общеобразовательной 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программы 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</a:rPr>
              <a:t>«Мир 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открытий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</a:rPr>
              <a:t>»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 дала определённые </a:t>
            </a:r>
            <a:r>
              <a:rPr lang="ru-RU" sz="2000" u="sng" dirty="0">
                <a:solidFill>
                  <a:srgbClr val="C00000"/>
                </a:solidFill>
                <a:latin typeface="Arial" panose="020B0604020202020204" pitchFamily="34" charset="0"/>
              </a:rPr>
              <a:t>результаты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</a:p>
          <a:p>
            <a:pPr marL="192881" indent="-192881">
              <a:buAutoNum type="arabicPeriod"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Повышена профессиональная компетентность </a:t>
            </a:r>
            <a:r>
              <a:rPr lang="ru-RU" sz="2000" u="sng" dirty="0">
                <a:solidFill>
                  <a:srgbClr val="C00000"/>
                </a:solidFill>
                <a:latin typeface="Arial" panose="020B0604020202020204" pitchFamily="34" charset="0"/>
              </a:rPr>
              <a:t>педагогов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40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% педагогов</a:t>
            </a:r>
          </a:p>
          <a:p>
            <a:pPr marL="192881" indent="-192881">
              <a:buAutoNum type="arabicPeriod"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Имеем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возможность сетевого взаимодействия с участниками 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эксперимента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через посещение он –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</a:rPr>
              <a:t>лайн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 семинаров, методических недель для дошкольных работников.</a:t>
            </a:r>
          </a:p>
          <a:p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3.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Создано хорошее методическое обеспечение по многим направлениям деятельности для 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реализации программы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: художественно-эстетическому, познавательному,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речевому развитию.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192881" indent="-192881">
              <a:buAutoNum type="arabicPeriod" startAt="4"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Воспитатели  в большей степени освоили технологию 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</a:rPr>
              <a:t>«Ситуация»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 при организации образовательных ситуаций </a:t>
            </a:r>
          </a:p>
          <a:p>
            <a:pPr marL="192881" indent="-192881">
              <a:buAutoNum type="arabicPeriod" startAt="4"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Освоена система мониторинга достижения детьми планируемых результатов освоения 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программы 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</a:rPr>
              <a:t>«Мир 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открытий</a:t>
            </a:r>
            <a:r>
              <a:rPr lang="ru-RU" sz="2000" i="1" dirty="0">
                <a:solidFill>
                  <a:srgbClr val="111111"/>
                </a:solidFill>
                <a:latin typeface="Arial" panose="020B0604020202020204" pitchFamily="34" charset="0"/>
              </a:rPr>
              <a:t>»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85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6" y="1785938"/>
            <a:ext cx="848677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Спасибо за внимание. </a:t>
            </a:r>
          </a:p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Желаем всем творческих успехов !</a:t>
            </a:r>
          </a:p>
          <a:p>
            <a:pPr algn="ctr"/>
            <a:endParaRPr lang="ru-RU" sz="4800" dirty="0">
              <a:solidFill>
                <a:srgbClr val="C00000"/>
              </a:solidFill>
            </a:endParaRPr>
          </a:p>
          <a:p>
            <a:pPr algn="ctr"/>
            <a:endParaRPr lang="ru-RU" sz="4800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Коллектив МБДОУ «Детский сад № 75» </a:t>
            </a:r>
            <a:r>
              <a:rPr lang="ru-RU" sz="2800" dirty="0" err="1" smtClean="0">
                <a:solidFill>
                  <a:srgbClr val="C00000"/>
                </a:solidFill>
              </a:rPr>
              <a:t>г.о</a:t>
            </a:r>
            <a:r>
              <a:rPr lang="ru-RU" sz="2800" dirty="0" smtClean="0">
                <a:solidFill>
                  <a:srgbClr val="C00000"/>
                </a:solidFill>
              </a:rPr>
              <a:t>. Самара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81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197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Творческий отчет о реализации программы  «Мир открытий»</vt:lpstr>
      <vt:lpstr>Презентация PowerPoint</vt:lpstr>
      <vt:lpstr>Презентация PowerPoint</vt:lpstr>
      <vt:lpstr>Презентация PowerPoint</vt:lpstr>
      <vt:lpstr>Педагоги дошкольного учреждения провели  практико-ориентированные семинары по реализации «Ситуация», в рамках программы «Мир открытий»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2019-05-29T11:54:51Z</dcterms:created>
  <dcterms:modified xsi:type="dcterms:W3CDTF">2019-05-29T12:46:55Z</dcterms:modified>
</cp:coreProperties>
</file>